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5" d="100"/>
          <a:sy n="75" d="100"/>
        </p:scale>
        <p:origin x="-2712" y="-8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0CD88-57F5-4A4D-92C5-1BC98EB8575C}" type="datetimeFigureOut">
              <a:rPr lang="ko-KR" altLang="en-US" smtClean="0"/>
              <a:pPr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ECE9A-BD46-4DA0-88B3-1792DE51673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sist39\Documents\웹프로젝트image\yeji\tkdal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8662" y="-2450306"/>
            <a:ext cx="4900612" cy="4900612"/>
          </a:xfrm>
          <a:prstGeom prst="rect">
            <a:avLst/>
          </a:prstGeom>
          <a:noFill/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/>
          <a:srcRect t="14062" r="2311" b="13765"/>
          <a:stretch>
            <a:fillRect/>
          </a:stretch>
        </p:blipFill>
        <p:spPr bwMode="auto">
          <a:xfrm>
            <a:off x="-4071998" y="-2357454"/>
            <a:ext cx="4786346" cy="4714908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4"/>
          <a:srcRect l="46875" t="23237" b="36648"/>
          <a:stretch>
            <a:fillRect/>
          </a:stretch>
        </p:blipFill>
        <p:spPr bwMode="auto">
          <a:xfrm>
            <a:off x="6696000" y="-2464611"/>
            <a:ext cx="4896000" cy="492922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/>
          <a:srcRect l="12156" t="22656" r="23958" b="29687"/>
          <a:stretch>
            <a:fillRect/>
          </a:stretch>
        </p:blipFill>
        <p:spPr bwMode="auto">
          <a:xfrm>
            <a:off x="4221527" y="2643182"/>
            <a:ext cx="4922473" cy="489600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/>
          <a:srcRect t="25000" r="21875" b="16406"/>
          <a:stretch>
            <a:fillRect/>
          </a:stretch>
        </p:blipFill>
        <p:spPr bwMode="auto">
          <a:xfrm>
            <a:off x="-2143172" y="2643182"/>
            <a:ext cx="5357850" cy="535785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 l="2081" b="27343"/>
          <a:stretch>
            <a:fillRect/>
          </a:stretch>
        </p:blipFill>
        <p:spPr bwMode="auto">
          <a:xfrm>
            <a:off x="-4786378" y="-428652"/>
            <a:ext cx="4266155" cy="421484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 l="9375" r="4687" b="14062"/>
          <a:stretch>
            <a:fillRect/>
          </a:stretch>
        </p:blipFill>
        <p:spPr bwMode="auto">
          <a:xfrm>
            <a:off x="1285852" y="0"/>
            <a:ext cx="6143687" cy="6143668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0</Words>
  <Application>Microsoft Office PowerPoint</Application>
  <PresentationFormat>화면 슬라이드 쇼(4:3)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3" baseType="lpstr">
      <vt:lpstr>Office 테마</vt:lpstr>
      <vt:lpstr>슬라이드 1</vt:lpstr>
      <vt:lpstr>슬라이드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Windows User</dc:creator>
  <cp:lastModifiedBy>Windows User</cp:lastModifiedBy>
  <cp:revision>13</cp:revision>
  <dcterms:created xsi:type="dcterms:W3CDTF">2018-12-18T10:23:39Z</dcterms:created>
  <dcterms:modified xsi:type="dcterms:W3CDTF">2018-12-19T02:30:16Z</dcterms:modified>
</cp:coreProperties>
</file>

<file path=docProps/thumbnail.jpeg>
</file>